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4" r:id="rId3"/>
    <p:sldId id="257" r:id="rId4"/>
    <p:sldId id="258" r:id="rId5"/>
    <p:sldId id="260" r:id="rId6"/>
    <p:sldId id="261" r:id="rId7"/>
    <p:sldId id="264" r:id="rId8"/>
    <p:sldId id="259" r:id="rId9"/>
    <p:sldId id="263" r:id="rId10"/>
    <p:sldId id="272" r:id="rId11"/>
    <p:sldId id="273" r:id="rId12"/>
    <p:sldId id="267" r:id="rId13"/>
    <p:sldId id="268" r:id="rId14"/>
    <p:sldId id="270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5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972A3-DAA9-4029-8526-11D935E81C3E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E12EE-35AB-4082-A1D3-53CD9BE53D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198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E12EE-35AB-4082-A1D3-53CD9BE53DA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44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94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27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39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53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39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80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32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93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10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00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C5DA4-1E8A-4415-9A56-6A090388C46F}" type="datetimeFigureOut">
              <a:rPr lang="en-GB" smtClean="0"/>
              <a:t>24/06/2012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C6A0B-1458-40A9-898E-4EC4842BE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69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WHAT WAS THE BLACK DEATH?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find out the causes, symptoms and methods of treating this disease</a:t>
            </a:r>
            <a:endParaRPr lang="en-GB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5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Two Types of Plague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Bubonic Plague</a:t>
            </a:r>
          </a:p>
          <a:p>
            <a:r>
              <a:rPr lang="en-GB" dirty="0" smtClean="0"/>
              <a:t>Buboes (swellings) </a:t>
            </a:r>
          </a:p>
          <a:p>
            <a:r>
              <a:rPr lang="en-GB" dirty="0" smtClean="0"/>
              <a:t>Dark blotches (bleeding under the skin)</a:t>
            </a:r>
          </a:p>
          <a:p>
            <a:r>
              <a:rPr lang="en-GB" dirty="0" smtClean="0"/>
              <a:t>More common in summer than winter</a:t>
            </a:r>
          </a:p>
          <a:p>
            <a:r>
              <a:rPr lang="en-GB" dirty="0" smtClean="0"/>
              <a:t>Spasms and lots of pain.</a:t>
            </a:r>
          </a:p>
          <a:p>
            <a:r>
              <a:rPr lang="en-GB" dirty="0" smtClean="0"/>
              <a:t>Takes 4-7 days to die.</a:t>
            </a:r>
          </a:p>
          <a:p>
            <a:r>
              <a:rPr lang="en-GB" dirty="0" smtClean="0"/>
              <a:t>Spasms (fits)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Pneumonic Plague</a:t>
            </a:r>
          </a:p>
          <a:p>
            <a:r>
              <a:rPr lang="en-GB" dirty="0" smtClean="0"/>
              <a:t>Coughing up blood</a:t>
            </a:r>
          </a:p>
          <a:p>
            <a:r>
              <a:rPr lang="en-GB" dirty="0" smtClean="0"/>
              <a:t>Attacks the lungs</a:t>
            </a:r>
          </a:p>
          <a:p>
            <a:r>
              <a:rPr lang="en-GB" dirty="0" smtClean="0"/>
              <a:t>Not affected by climate.</a:t>
            </a:r>
          </a:p>
          <a:p>
            <a:r>
              <a:rPr lang="en-GB" dirty="0" smtClean="0"/>
              <a:t>Kills </a:t>
            </a:r>
            <a:r>
              <a:rPr lang="en-GB" b="1" dirty="0" smtClean="0"/>
              <a:t>everyone</a:t>
            </a:r>
            <a:r>
              <a:rPr lang="en-GB" dirty="0" smtClean="0"/>
              <a:t> usually within two days.</a:t>
            </a:r>
          </a:p>
          <a:p>
            <a:r>
              <a:rPr lang="en-GB" dirty="0" smtClean="0"/>
              <a:t>Spread by breathing in infected air.</a:t>
            </a:r>
          </a:p>
          <a:p>
            <a:r>
              <a:rPr lang="en-GB" dirty="0" smtClean="0"/>
              <a:t>Foul breath</a:t>
            </a:r>
          </a:p>
        </p:txBody>
      </p:sp>
    </p:spTree>
    <p:extLst>
      <p:ext uri="{BB962C8B-B14F-4D97-AF65-F5344CB8AC3E}">
        <p14:creationId xmlns:p14="http://schemas.microsoft.com/office/powerpoint/2010/main" val="314134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0"/>
            <a:ext cx="4067945" cy="349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815549"/>
            <a:ext cx="4067944" cy="3060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9992" cy="346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" y="3815549"/>
            <a:ext cx="4503801" cy="304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60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Paired Task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 smtClean="0"/>
              <a:t>We are going to role play what it was like for a medieval doctor facing an outbreak of plague.</a:t>
            </a:r>
          </a:p>
          <a:p>
            <a:pPr marL="0" indent="0">
              <a:buNone/>
            </a:pPr>
            <a:r>
              <a:rPr lang="en-GB" dirty="0" smtClean="0"/>
              <a:t>On the </a:t>
            </a:r>
            <a:r>
              <a:rPr lang="en-GB" b="1" dirty="0" smtClean="0"/>
              <a:t>DOCTOR</a:t>
            </a:r>
            <a:r>
              <a:rPr lang="en-GB" dirty="0" smtClean="0"/>
              <a:t> card, decide on and write down </a:t>
            </a:r>
            <a:r>
              <a:rPr lang="en-GB" b="1" dirty="0" smtClean="0"/>
              <a:t>three questions </a:t>
            </a:r>
            <a:r>
              <a:rPr lang="en-GB" dirty="0" smtClean="0"/>
              <a:t>you could ask a patient that would help you </a:t>
            </a:r>
            <a:r>
              <a:rPr lang="en-GB" b="1" dirty="0" smtClean="0"/>
              <a:t>diagnose </a:t>
            </a:r>
            <a:r>
              <a:rPr lang="en-GB" dirty="0" smtClean="0"/>
              <a:t>whether they had Bubonic Plague or Pneumonic Plague.</a:t>
            </a:r>
          </a:p>
          <a:p>
            <a:pPr marL="0" indent="0">
              <a:buNone/>
            </a:pPr>
            <a:r>
              <a:rPr lang="en-GB" dirty="0" smtClean="0"/>
              <a:t>On the </a:t>
            </a:r>
            <a:r>
              <a:rPr lang="en-GB" b="1" dirty="0" smtClean="0"/>
              <a:t>ILLNESS CARD </a:t>
            </a:r>
            <a:r>
              <a:rPr lang="en-GB" dirty="0" smtClean="0"/>
              <a:t>write down some of the </a:t>
            </a:r>
            <a:r>
              <a:rPr lang="en-GB" b="1" dirty="0" smtClean="0"/>
              <a:t>symptoms</a:t>
            </a:r>
            <a:r>
              <a:rPr lang="en-GB" dirty="0" smtClean="0"/>
              <a:t> a person with that illness would have.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68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32037"/>
            <a:ext cx="389795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4139952" y="332656"/>
            <a:ext cx="4680520" cy="3168352"/>
          </a:xfrm>
          <a:prstGeom prst="wedgeEllipseCallout">
            <a:avLst>
              <a:gd name="adj1" fmla="val -29936"/>
              <a:gd name="adj2" fmla="val 67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LET’S TEST MY MEDICAL KNOWLEDGE AND SEE WHO HAS THE PLAGUE.</a:t>
            </a:r>
            <a:endParaRPr lang="en-GB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251520" y="332656"/>
            <a:ext cx="3456384" cy="2304256"/>
          </a:xfrm>
          <a:prstGeom prst="cloudCallout">
            <a:avLst>
              <a:gd name="adj1" fmla="val 43416"/>
              <a:gd name="adj2" fmla="val 54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WHAT SHALL I PRESCRIBE?</a:t>
            </a:r>
            <a:endParaRPr lang="en-GB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044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Second opinion time!!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If you think it is the Plague hold up </a:t>
            </a:r>
            <a:r>
              <a:rPr lang="en-GB" b="1" dirty="0" smtClean="0"/>
              <a:t>the red card.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If you don’t think it is the plague hold up the </a:t>
            </a:r>
            <a:r>
              <a:rPr lang="en-GB" b="1" dirty="0" smtClean="0"/>
              <a:t>blue card.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7480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smtClean="0"/>
              <a:t>PLENARY</a:t>
            </a:r>
            <a:endParaRPr lang="en-GB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BLACK DEATH KILLED 7 OUT OF EVERY 10 PEOPLE.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800" b="1" dirty="0" smtClean="0"/>
              <a:t>DO YOU SURVIVE?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1827673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LEARNING OUTCOMES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All will be to explain what the words symptom, diagnosis and prescription mean and use them appropriately in the lesson.</a:t>
            </a:r>
          </a:p>
          <a:p>
            <a:r>
              <a:rPr lang="en-GB" dirty="0"/>
              <a:t>Most will be able to colour code information identifying the causes, symptoms and cures of the plague.</a:t>
            </a:r>
          </a:p>
          <a:p>
            <a:r>
              <a:rPr lang="en-GB" dirty="0"/>
              <a:t>Some will be able to identify the different symptoms of the Bubonic and Pneumonic plagues. They will also be able to explain the reason for their diagnosis.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07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WHAT DO THESE WORDS MEAN?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WRITE DOWN A DEFINITION FOR EACH WORD AT THE </a:t>
            </a:r>
            <a:r>
              <a:rPr lang="en-GB" b="1" dirty="0" smtClean="0"/>
              <a:t>BACK OF YOUR BOOK.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3500" b="1" dirty="0" smtClean="0"/>
              <a:t>SYMPTOM</a:t>
            </a:r>
            <a:endParaRPr lang="en-GB" sz="3500" b="1" dirty="0"/>
          </a:p>
          <a:p>
            <a:pPr marL="0" indent="0">
              <a:buNone/>
            </a:pPr>
            <a:r>
              <a:rPr lang="en-GB" sz="3500" b="1" dirty="0" smtClean="0"/>
              <a:t>DIAGNOSIS </a:t>
            </a:r>
          </a:p>
          <a:p>
            <a:pPr marL="0" indent="0">
              <a:buNone/>
            </a:pPr>
            <a:r>
              <a:rPr lang="en-GB" sz="3500" b="1" dirty="0" smtClean="0"/>
              <a:t>PRESCRIPTION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IF YOU ARE STUCK, </a:t>
            </a:r>
            <a:r>
              <a:rPr lang="en-GB" b="1" dirty="0" smtClean="0"/>
              <a:t>USE THE SHEET ON YOUR DESK TO HELP YOU.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691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EMBARRASING ILLNESSES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4392488" cy="509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3722282" y="1336642"/>
            <a:ext cx="4450117" cy="2164366"/>
          </a:xfrm>
          <a:prstGeom prst="wedgeRectCallout">
            <a:avLst>
              <a:gd name="adj1" fmla="val -66131"/>
              <a:gd name="adj2" fmla="val 199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Hello, what are your symptoms?</a:t>
            </a:r>
            <a:endParaRPr lang="en-GB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0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4896544" cy="614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60648"/>
            <a:ext cx="3326770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80928"/>
            <a:ext cx="318275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55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4389437" cy="509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3131840" y="476672"/>
            <a:ext cx="4968552" cy="1872208"/>
          </a:xfrm>
          <a:prstGeom prst="wedgeRoundRectCallout">
            <a:avLst>
              <a:gd name="adj1" fmla="val -58503"/>
              <a:gd name="adj2" fmla="val 909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 HAVEN’T COME ACROSS THESE SYMPTONS BEFORE. MY DIAGNOSIS…</a:t>
            </a:r>
            <a:endParaRPr lang="en-GB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56" y="3068960"/>
            <a:ext cx="4250829" cy="324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77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0" y="1196752"/>
            <a:ext cx="4622382" cy="5367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4644008" y="620688"/>
            <a:ext cx="3775834" cy="3096344"/>
          </a:xfrm>
          <a:prstGeom prst="wedgeRoundRectCallout">
            <a:avLst>
              <a:gd name="adj1" fmla="val -88914"/>
              <a:gd name="adj2" fmla="val 16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 PRESCRIBE</a:t>
            </a:r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………</a:t>
            </a:r>
            <a:endParaRPr lang="en-GB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9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784976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615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771800" y="2564904"/>
            <a:ext cx="3600400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BLACK DEATH</a:t>
            </a:r>
            <a:endParaRPr lang="en-GB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424944" y="3295823"/>
            <a:ext cx="306034" cy="315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840252" y="2780928"/>
            <a:ext cx="1980220" cy="129614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CURES</a:t>
            </a:r>
            <a:endParaRPr lang="en-GB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267744" y="3295823"/>
            <a:ext cx="376943" cy="236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44008" y="4215815"/>
            <a:ext cx="0" cy="541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07804" y="4949824"/>
            <a:ext cx="3672408" cy="7200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SYMPTOMS</a:t>
            </a:r>
            <a:endParaRPr lang="en-GB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2095330"/>
            <a:ext cx="1800200" cy="24482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CAUSES OF THE DISEASE</a:t>
            </a:r>
            <a:endParaRPr lang="en-GB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509509" y="692696"/>
            <a:ext cx="4068452" cy="12961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QUESTIONS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572000" y="2095330"/>
            <a:ext cx="0" cy="3255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59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367</Words>
  <Application>Microsoft Office PowerPoint</Application>
  <PresentationFormat>On-screen Show (4:3)</PresentationFormat>
  <Paragraphs>53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WHAT WAS THE BLACK DEATH?</vt:lpstr>
      <vt:lpstr>LEARNING OUTCOMES</vt:lpstr>
      <vt:lpstr>WHAT DO THESE WORDS MEAN?</vt:lpstr>
      <vt:lpstr>EMBARRASING ILLNESSES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Types of Plague</vt:lpstr>
      <vt:lpstr>PowerPoint Presentation</vt:lpstr>
      <vt:lpstr>Paired Task</vt:lpstr>
      <vt:lpstr>PowerPoint Presentation</vt:lpstr>
      <vt:lpstr>Second opinion time!!</vt:lpstr>
      <vt:lpstr>PLENARY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WAS THE BLACK DEATH?</dc:title>
  <dc:creator>Jane Quayle</dc:creator>
  <cp:lastModifiedBy>Jane Quayle</cp:lastModifiedBy>
  <cp:revision>13</cp:revision>
  <dcterms:created xsi:type="dcterms:W3CDTF">2012-06-18T15:58:05Z</dcterms:created>
  <dcterms:modified xsi:type="dcterms:W3CDTF">2012-06-24T18:31:20Z</dcterms:modified>
</cp:coreProperties>
</file>